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8" r:id="rId3"/>
    <p:sldId id="257" r:id="rId4"/>
    <p:sldId id="260" r:id="rId5"/>
    <p:sldId id="259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10"/>
    <p:restoredTop sz="94674"/>
  </p:normalViewPr>
  <p:slideViewPr>
    <p:cSldViewPr snapToGrid="0" snapToObjects="1">
      <p:cViewPr varScale="1">
        <p:scale>
          <a:sx n="76" d="100"/>
          <a:sy n="76" d="100"/>
        </p:scale>
        <p:origin x="216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9AB3A824-1A51-4B26-AD58-A6D8E14F6C04}" type="datetimeFigureOut">
              <a:rPr lang="en-US" smtClean="0"/>
              <a:t>10/19/17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10/19/17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10/19/17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10/19/17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E5059C3-6A89-4494-99FF-5A4D6FFD50EB}" type="datetimeFigureOut">
              <a:rPr lang="en-US" smtClean="0"/>
              <a:t>10/19/17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10/19/17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10/19/17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10/19/17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10/19/17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10/19/17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B16C4C9A-3960-41CF-A4E9-2A8FB932454B}" type="datetimeFigureOut">
              <a:rPr lang="en-US" smtClean="0"/>
              <a:t>10/19/17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10/19/17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083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6600" cap="none" dirty="0" err="1" smtClean="0">
                <a:latin typeface="Times New Roman" charset="0"/>
                <a:ea typeface="Times New Roman" charset="0"/>
                <a:cs typeface="Times New Roman" charset="0"/>
              </a:rPr>
              <a:t>xBGAS</a:t>
            </a:r>
            <a:r>
              <a:rPr lang="zh-CN" altLang="en-US" sz="6600" cap="none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cap="none" dirty="0" smtClean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altLang="zh-CN" cap="none" dirty="0" smtClean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altLang="zh-CN" sz="6000" cap="none" dirty="0" smtClean="0">
                <a:latin typeface="Times New Roman" charset="0"/>
                <a:ea typeface="Times New Roman" charset="0"/>
                <a:cs typeface="Times New Roman" charset="0"/>
              </a:rPr>
              <a:t>Group</a:t>
            </a:r>
            <a:r>
              <a:rPr lang="zh-CN" altLang="en-US" sz="6000" cap="none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6000" cap="none" dirty="0">
                <a:latin typeface="Times New Roman" charset="0"/>
                <a:ea typeface="Times New Roman" charset="0"/>
                <a:cs typeface="Times New Roman" charset="0"/>
              </a:rPr>
              <a:t>M</a:t>
            </a:r>
            <a:r>
              <a:rPr lang="en-US" altLang="zh-CN" sz="6000" cap="none" dirty="0" smtClean="0">
                <a:latin typeface="Times New Roman" charset="0"/>
                <a:ea typeface="Times New Roman" charset="0"/>
                <a:cs typeface="Times New Roman" charset="0"/>
              </a:rPr>
              <a:t>eeting</a:t>
            </a:r>
            <a:endParaRPr lang="en-US" sz="6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Xi</a:t>
            </a:r>
            <a:r>
              <a:rPr lang="zh-CN" altLang="en-US" dirty="0" smtClean="0"/>
              <a:t> </a:t>
            </a:r>
            <a:r>
              <a:rPr lang="en-US" altLang="zh-CN" dirty="0" smtClean="0"/>
              <a:t>Wang</a:t>
            </a:r>
          </a:p>
          <a:p>
            <a:r>
              <a:rPr lang="en-US" altLang="zh-CN" dirty="0" smtClean="0"/>
              <a:t>10.19.2017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08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Updates: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smtClean="0"/>
              <a:t>Create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separate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branch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named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“Xi”</a:t>
            </a:r>
          </a:p>
          <a:p>
            <a:endParaRPr lang="en-US" sz="2000" dirty="0" smtClean="0"/>
          </a:p>
          <a:p>
            <a:r>
              <a:rPr lang="en-US" altLang="zh-CN" sz="2000" dirty="0" smtClean="0"/>
              <a:t>Review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OHPC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work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related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compiler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backend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tablegen</a:t>
            </a:r>
            <a:r>
              <a:rPr lang="en-US" altLang="zh-CN" sz="2000" dirty="0" smtClean="0"/>
              <a:t>.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altLang="zh-CN" sz="2000" dirty="0" smtClean="0"/>
              <a:t>Added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extended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registers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instructions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RISCV-LLVM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backend.</a:t>
            </a:r>
          </a:p>
          <a:p>
            <a:endParaRPr lang="en-US" sz="2000" dirty="0"/>
          </a:p>
          <a:p>
            <a:r>
              <a:rPr lang="en-US" altLang="zh-CN" sz="2000" dirty="0" smtClean="0"/>
              <a:t>Reading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papers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related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overhead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of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conventional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inter-node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communications.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8651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Registers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132" y="1692461"/>
            <a:ext cx="6567133" cy="4867541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797" y="2561166"/>
            <a:ext cx="8819269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28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Processor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651197"/>
            <a:ext cx="10058400" cy="2836718"/>
          </a:xfrm>
        </p:spPr>
      </p:pic>
    </p:spTree>
    <p:extLst>
      <p:ext uri="{BB962C8B-B14F-4D97-AF65-F5344CB8AC3E}">
        <p14:creationId xmlns:p14="http://schemas.microsoft.com/office/powerpoint/2010/main" val="126619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" charset="0"/>
                <a:ea typeface="Times" charset="0"/>
                <a:cs typeface="Times" charset="0"/>
              </a:rPr>
              <a:t>In order to support the </a:t>
            </a:r>
            <a:r>
              <a:rPr lang="en-US" altLang="zh-CN" sz="2800" dirty="0" err="1" smtClean="0">
                <a:latin typeface="Times" charset="0"/>
                <a:ea typeface="Times" charset="0"/>
                <a:cs typeface="Times" charset="0"/>
              </a:rPr>
              <a:t>x</a:t>
            </a:r>
            <a:r>
              <a:rPr lang="en-US" sz="2800" dirty="0" err="1" smtClean="0">
                <a:latin typeface="Times" charset="0"/>
                <a:ea typeface="Times" charset="0"/>
                <a:cs typeface="Times" charset="0"/>
              </a:rPr>
              <a:t>BGAS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, do we need to define a new processor in </a:t>
            </a:r>
            <a:r>
              <a:rPr lang="en-US" sz="2800" dirty="0" err="1" smtClean="0">
                <a:latin typeface="Times" charset="0"/>
                <a:ea typeface="Times" charset="0"/>
                <a:cs typeface="Times" charset="0"/>
              </a:rPr>
              <a:t>RISCV.td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?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(l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ike 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what we did for 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OHPC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)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Or 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should we just add the extended feature in the RV641MAFD and Rocket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?</a:t>
            </a:r>
          </a:p>
          <a:p>
            <a:endParaRPr lang="en-US" sz="28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In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err="1" smtClean="0">
                <a:latin typeface="Times" charset="0"/>
                <a:ea typeface="Times" charset="0"/>
                <a:cs typeface="Times" charset="0"/>
              </a:rPr>
              <a:t>RISCVSubtarget.h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and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err="1" smtClean="0">
                <a:latin typeface="Times" charset="0"/>
                <a:ea typeface="Times" charset="0"/>
                <a:cs typeface="Times" charset="0"/>
              </a:rPr>
              <a:t>RISCVSubtarget.cpp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as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there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is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no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td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file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the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same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name,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do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we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need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to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manually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define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the</a:t>
            </a:r>
            <a:r>
              <a:rPr lang="zh-CN" altLang="en-US" sz="28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features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such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as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err="1" smtClean="0">
                <a:latin typeface="Times" charset="0"/>
                <a:ea typeface="Times" charset="0"/>
                <a:cs typeface="Times" charset="0"/>
              </a:rPr>
              <a:t>hasB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(),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err="1" smtClean="0">
                <a:latin typeface="Times" charset="0"/>
                <a:ea typeface="Times" charset="0"/>
                <a:cs typeface="Times" charset="0"/>
              </a:rPr>
              <a:t>hasO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()</a:t>
            </a:r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?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09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Instructions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640" y="1612370"/>
            <a:ext cx="9074160" cy="4791779"/>
          </a:xfrm>
        </p:spPr>
      </p:pic>
    </p:spTree>
    <p:extLst>
      <p:ext uri="{BB962C8B-B14F-4D97-AF65-F5344CB8AC3E}">
        <p14:creationId xmlns:p14="http://schemas.microsoft.com/office/powerpoint/2010/main" val="200829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Instructions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66" y="1738249"/>
            <a:ext cx="11014365" cy="3511084"/>
          </a:xfrm>
        </p:spPr>
      </p:pic>
    </p:spTree>
    <p:extLst>
      <p:ext uri="{BB962C8B-B14F-4D97-AF65-F5344CB8AC3E}">
        <p14:creationId xmlns:p14="http://schemas.microsoft.com/office/powerpoint/2010/main" val="97490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Instructions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33" y="1593573"/>
            <a:ext cx="10972128" cy="1177742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33" y="2771315"/>
            <a:ext cx="8060966" cy="39684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39900" y="3075963"/>
            <a:ext cx="29111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Order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of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the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operands?</a:t>
            </a:r>
          </a:p>
          <a:p>
            <a:endParaRPr lang="en-US" altLang="zh-CN" sz="24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Imm64sx12?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altLang="zh-CN" sz="2400" dirty="0" err="1">
                <a:latin typeface="Times" charset="0"/>
                <a:ea typeface="Times" charset="0"/>
                <a:cs typeface="Times" charset="0"/>
              </a:rPr>
              <a:t>RISCVOperands.td</a:t>
            </a:r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)</a:t>
            </a:r>
            <a:endParaRPr lang="en-US" altLang="zh-CN" sz="2400" dirty="0" smtClean="0">
              <a:latin typeface="Times" charset="0"/>
              <a:ea typeface="Times" charset="0"/>
              <a:cs typeface="Times" charset="0"/>
            </a:endParaRPr>
          </a:p>
          <a:p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86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Savon</Template>
  <TotalTime>171</TotalTime>
  <Words>134</Words>
  <Application>Microsoft Macintosh PowerPoint</Application>
  <PresentationFormat>Widescreen</PresentationFormat>
  <Paragraphs>23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Century Gothic</vt:lpstr>
      <vt:lpstr>Garamond</vt:lpstr>
      <vt:lpstr>Times</vt:lpstr>
      <vt:lpstr>Times New Roman</vt:lpstr>
      <vt:lpstr>宋体</vt:lpstr>
      <vt:lpstr>Savon</vt:lpstr>
      <vt:lpstr>xBGAS  Group Meeting</vt:lpstr>
      <vt:lpstr>Updates:</vt:lpstr>
      <vt:lpstr>Registers</vt:lpstr>
      <vt:lpstr>Processor</vt:lpstr>
      <vt:lpstr>Question</vt:lpstr>
      <vt:lpstr>Instructions</vt:lpstr>
      <vt:lpstr>Instructions</vt:lpstr>
      <vt:lpstr>Instructions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xBGAS  Group Meeting</dc:title>
  <dc:creator>Wang, Xi</dc:creator>
  <cp:lastModifiedBy>Wang, Xi</cp:lastModifiedBy>
  <cp:revision>25</cp:revision>
  <dcterms:created xsi:type="dcterms:W3CDTF">2017-10-19T19:04:56Z</dcterms:created>
  <dcterms:modified xsi:type="dcterms:W3CDTF">2017-10-19T21:56:29Z</dcterms:modified>
</cp:coreProperties>
</file>